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>
        <p:scale>
          <a:sx n="50" d="100"/>
          <a:sy n="50" d="100"/>
        </p:scale>
        <p:origin x="936" y="5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DCA0B-C10C-41DF-A4F7-23B36522CC3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78666B43-8FBA-489E-84F0-E736C6BB708A}">
      <dgm:prSet phldrT="[Text]"/>
      <dgm:spPr/>
      <dgm:t>
        <a:bodyPr/>
        <a:lstStyle/>
        <a:p>
          <a:r>
            <a:rPr lang="en-US" dirty="0"/>
            <a:t>Widget</a:t>
          </a:r>
          <a:endParaRPr lang="cs-CZ" dirty="0"/>
        </a:p>
      </dgm:t>
    </dgm:pt>
    <dgm:pt modelId="{8F0568FC-21F4-4856-A9B5-B7D398C3131F}" type="parTrans" cxnId="{7E8568B4-2C1B-405E-BC5E-E1CC8EC167D3}">
      <dgm:prSet/>
      <dgm:spPr/>
      <dgm:t>
        <a:bodyPr/>
        <a:lstStyle/>
        <a:p>
          <a:endParaRPr lang="cs-CZ"/>
        </a:p>
      </dgm:t>
    </dgm:pt>
    <dgm:pt modelId="{E93F79FF-E879-45D6-A92E-6F45E17BFD83}" type="sibTrans" cxnId="{7E8568B4-2C1B-405E-BC5E-E1CC8EC167D3}">
      <dgm:prSet/>
      <dgm:spPr/>
      <dgm:t>
        <a:bodyPr/>
        <a:lstStyle/>
        <a:p>
          <a:endParaRPr lang="cs-CZ"/>
        </a:p>
      </dgm:t>
    </dgm:pt>
    <dgm:pt modelId="{A80A409F-DA00-4745-8D87-A01AD17DA341}">
      <dgm:prSet phldrT="[Text]"/>
      <dgm:spPr/>
      <dgm:t>
        <a:bodyPr/>
        <a:lstStyle/>
        <a:p>
          <a:r>
            <a:rPr lang="en-US" dirty="0"/>
            <a:t>Circular base</a:t>
          </a:r>
          <a:endParaRPr lang="cs-CZ" dirty="0"/>
        </a:p>
      </dgm:t>
    </dgm:pt>
    <dgm:pt modelId="{D3162E0B-8172-4DE8-A6A2-D8CE02F4F621}" type="parTrans" cxnId="{261B78CD-5C82-4199-A1BE-A4FBC9E033A6}">
      <dgm:prSet/>
      <dgm:spPr/>
      <dgm:t>
        <a:bodyPr/>
        <a:lstStyle/>
        <a:p>
          <a:endParaRPr lang="cs-CZ"/>
        </a:p>
      </dgm:t>
    </dgm:pt>
    <dgm:pt modelId="{14465822-D040-4132-89A3-0F321616A625}" type="sibTrans" cxnId="{261B78CD-5C82-4199-A1BE-A4FBC9E033A6}">
      <dgm:prSet/>
      <dgm:spPr/>
      <dgm:t>
        <a:bodyPr/>
        <a:lstStyle/>
        <a:p>
          <a:endParaRPr lang="cs-CZ"/>
        </a:p>
      </dgm:t>
    </dgm:pt>
    <dgm:pt modelId="{D69BC7AD-3498-47FE-9480-C1E91D371A53}">
      <dgm:prSet phldrT="[Text]"/>
      <dgm:spPr/>
      <dgm:t>
        <a:bodyPr/>
        <a:lstStyle/>
        <a:p>
          <a:r>
            <a:rPr lang="en-US" dirty="0"/>
            <a:t>Linear base</a:t>
          </a:r>
          <a:endParaRPr lang="cs-CZ" dirty="0"/>
        </a:p>
      </dgm:t>
    </dgm:pt>
    <dgm:pt modelId="{82216C3B-AF01-49BD-A73C-FE9FB7B60C07}" type="parTrans" cxnId="{79F2712D-C88D-4604-8445-643993CC7C60}">
      <dgm:prSet/>
      <dgm:spPr/>
      <dgm:t>
        <a:bodyPr/>
        <a:lstStyle/>
        <a:p>
          <a:endParaRPr lang="cs-CZ"/>
        </a:p>
      </dgm:t>
    </dgm:pt>
    <dgm:pt modelId="{56BFFC35-9459-4C62-AFC2-5BE55495EBB8}" type="sibTrans" cxnId="{79F2712D-C88D-4604-8445-643993CC7C60}">
      <dgm:prSet/>
      <dgm:spPr/>
      <dgm:t>
        <a:bodyPr/>
        <a:lstStyle/>
        <a:p>
          <a:endParaRPr lang="cs-CZ"/>
        </a:p>
      </dgm:t>
    </dgm:pt>
    <dgm:pt modelId="{3CF8AD30-30C2-4554-8C37-8BFA336B431C}">
      <dgm:prSet phldrT="[Text]"/>
      <dgm:spPr/>
      <dgm:t>
        <a:bodyPr/>
        <a:lstStyle/>
        <a:p>
          <a:r>
            <a:rPr lang="en-US" b="0" i="0" dirty="0"/>
            <a:t>Absolute circle widget</a:t>
          </a:r>
          <a:endParaRPr lang="cs-CZ" dirty="0"/>
        </a:p>
      </dgm:t>
    </dgm:pt>
    <dgm:pt modelId="{928DC0F1-F87C-4E10-85FB-5D0244CB520F}" type="parTrans" cxnId="{CED6D259-5D6B-4B15-A8F6-9FA2563C8DF9}">
      <dgm:prSet/>
      <dgm:spPr/>
      <dgm:t>
        <a:bodyPr/>
        <a:lstStyle/>
        <a:p>
          <a:endParaRPr lang="cs-CZ"/>
        </a:p>
      </dgm:t>
    </dgm:pt>
    <dgm:pt modelId="{C1C0AA5E-D47C-426D-B820-1D06B49EAEDA}" type="sibTrans" cxnId="{CED6D259-5D6B-4B15-A8F6-9FA2563C8DF9}">
      <dgm:prSet/>
      <dgm:spPr/>
      <dgm:t>
        <a:bodyPr/>
        <a:lstStyle/>
        <a:p>
          <a:endParaRPr lang="cs-CZ"/>
        </a:p>
      </dgm:t>
    </dgm:pt>
    <dgm:pt modelId="{2D30AB92-A0EC-413C-AED7-C986E639E32E}">
      <dgm:prSet phldrT="[Text]"/>
      <dgm:spPr/>
      <dgm:t>
        <a:bodyPr/>
        <a:lstStyle/>
        <a:p>
          <a:r>
            <a:rPr lang="en-US" b="0" i="0" dirty="0"/>
            <a:t>Volume widget</a:t>
          </a:r>
          <a:endParaRPr lang="cs-CZ" dirty="0"/>
        </a:p>
      </dgm:t>
    </dgm:pt>
    <dgm:pt modelId="{FC2646BE-C998-4200-AE96-27B1EA7463FF}" type="parTrans" cxnId="{79969EFB-C4D3-4CB8-9B1B-BB7860A6F727}">
      <dgm:prSet/>
      <dgm:spPr/>
      <dgm:t>
        <a:bodyPr/>
        <a:lstStyle/>
        <a:p>
          <a:endParaRPr lang="cs-CZ"/>
        </a:p>
      </dgm:t>
    </dgm:pt>
    <dgm:pt modelId="{1AC7178F-6CDA-4F94-90DE-1A2D4242AC9E}" type="sibTrans" cxnId="{79969EFB-C4D3-4CB8-9B1B-BB7860A6F727}">
      <dgm:prSet/>
      <dgm:spPr/>
      <dgm:t>
        <a:bodyPr/>
        <a:lstStyle/>
        <a:p>
          <a:endParaRPr lang="cs-CZ"/>
        </a:p>
      </dgm:t>
    </dgm:pt>
    <dgm:pt modelId="{7DC42481-B9D5-45AA-AC8E-AF88F5FCB51D}">
      <dgm:prSet phldrT="[Text]"/>
      <dgm:spPr/>
      <dgm:t>
        <a:bodyPr/>
        <a:lstStyle/>
        <a:p>
          <a:r>
            <a:rPr lang="en-US" b="0" i="0" dirty="0"/>
            <a:t>Absolute Regulator Widget</a:t>
          </a:r>
          <a:endParaRPr lang="cs-CZ" dirty="0"/>
        </a:p>
      </dgm:t>
    </dgm:pt>
    <dgm:pt modelId="{63B10B3B-5546-4C87-89CF-D8E3C82FF102}" type="parTrans" cxnId="{EFA7964A-4515-4C4B-819E-7464E7A7377D}">
      <dgm:prSet/>
      <dgm:spPr/>
      <dgm:t>
        <a:bodyPr/>
        <a:lstStyle/>
        <a:p>
          <a:endParaRPr lang="cs-CZ"/>
        </a:p>
      </dgm:t>
    </dgm:pt>
    <dgm:pt modelId="{2BA2E29A-3EB7-4940-B2BC-7F03B315DB29}" type="sibTrans" cxnId="{EFA7964A-4515-4C4B-819E-7464E7A7377D}">
      <dgm:prSet/>
      <dgm:spPr/>
      <dgm:t>
        <a:bodyPr/>
        <a:lstStyle/>
        <a:p>
          <a:endParaRPr lang="cs-CZ"/>
        </a:p>
      </dgm:t>
    </dgm:pt>
    <dgm:pt modelId="{F3D78AC5-303C-4090-897F-6B2F15245FC3}">
      <dgm:prSet phldrT="[Text]"/>
      <dgm:spPr/>
      <dgm:t>
        <a:bodyPr/>
        <a:lstStyle/>
        <a:p>
          <a:r>
            <a:rPr lang="en-US" b="0" i="0" dirty="0"/>
            <a:t>Banner slider widget</a:t>
          </a:r>
          <a:endParaRPr lang="cs-CZ" dirty="0"/>
        </a:p>
      </dgm:t>
    </dgm:pt>
    <dgm:pt modelId="{567BE3EE-7275-4988-A837-E7E4081A78F4}" type="parTrans" cxnId="{64508596-2112-409C-9E7A-0B8B73F12117}">
      <dgm:prSet/>
      <dgm:spPr/>
      <dgm:t>
        <a:bodyPr/>
        <a:lstStyle/>
        <a:p>
          <a:endParaRPr lang="cs-CZ"/>
        </a:p>
      </dgm:t>
    </dgm:pt>
    <dgm:pt modelId="{26182A78-E292-4DFC-B4C4-204E0B34AFD1}" type="sibTrans" cxnId="{64508596-2112-409C-9E7A-0B8B73F12117}">
      <dgm:prSet/>
      <dgm:spPr/>
      <dgm:t>
        <a:bodyPr/>
        <a:lstStyle/>
        <a:p>
          <a:endParaRPr lang="cs-CZ"/>
        </a:p>
      </dgm:t>
    </dgm:pt>
    <dgm:pt modelId="{57B0A978-69DC-49D8-BCAA-0BACF3F364A6}">
      <dgm:prSet phldrT="[Text]"/>
      <dgm:spPr/>
      <dgm:t>
        <a:bodyPr/>
        <a:lstStyle/>
        <a:p>
          <a:r>
            <a:rPr lang="en-US" b="0" i="0" dirty="0"/>
            <a:t>Flower widget</a:t>
          </a:r>
          <a:endParaRPr lang="cs-CZ" dirty="0"/>
        </a:p>
      </dgm:t>
    </dgm:pt>
    <dgm:pt modelId="{168D899F-1C50-4BEF-9CAE-F2D2EEE21348}" type="parTrans" cxnId="{ABCF26B4-8E91-403A-9842-1F1C304BAE80}">
      <dgm:prSet/>
      <dgm:spPr/>
      <dgm:t>
        <a:bodyPr/>
        <a:lstStyle/>
        <a:p>
          <a:endParaRPr lang="cs-CZ"/>
        </a:p>
      </dgm:t>
    </dgm:pt>
    <dgm:pt modelId="{CF9C3DE6-FBFE-4854-9910-576F12DD033A}" type="sibTrans" cxnId="{ABCF26B4-8E91-403A-9842-1F1C304BAE80}">
      <dgm:prSet/>
      <dgm:spPr/>
      <dgm:t>
        <a:bodyPr/>
        <a:lstStyle/>
        <a:p>
          <a:endParaRPr lang="cs-CZ"/>
        </a:p>
      </dgm:t>
    </dgm:pt>
    <dgm:pt modelId="{E9B34BBC-DD00-4FA2-905C-4C28D8552CE2}" type="pres">
      <dgm:prSet presAssocID="{AE0DCA0B-C10C-41DF-A4F7-23B36522CC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FE7AD5-62B9-4C62-9096-23A156D9C3B8}" type="pres">
      <dgm:prSet presAssocID="{78666B43-8FBA-489E-84F0-E736C6BB708A}" presName="hierRoot1" presStyleCnt="0">
        <dgm:presLayoutVars>
          <dgm:hierBranch val="init"/>
        </dgm:presLayoutVars>
      </dgm:prSet>
      <dgm:spPr/>
    </dgm:pt>
    <dgm:pt modelId="{E3AF70A2-2B7E-447E-9BA8-39F4948958AD}" type="pres">
      <dgm:prSet presAssocID="{78666B43-8FBA-489E-84F0-E736C6BB708A}" presName="rootComposite1" presStyleCnt="0"/>
      <dgm:spPr/>
    </dgm:pt>
    <dgm:pt modelId="{A2CD6E0D-D2BC-456E-8E37-EBE787FCBB73}" type="pres">
      <dgm:prSet presAssocID="{78666B43-8FBA-489E-84F0-E736C6BB708A}" presName="rootText1" presStyleLbl="node0" presStyleIdx="0" presStyleCnt="1">
        <dgm:presLayoutVars>
          <dgm:chPref val="3"/>
        </dgm:presLayoutVars>
      </dgm:prSet>
      <dgm:spPr/>
    </dgm:pt>
    <dgm:pt modelId="{0C1E994D-5616-492A-8B75-E2791393B59A}" type="pres">
      <dgm:prSet presAssocID="{78666B43-8FBA-489E-84F0-E736C6BB708A}" presName="rootConnector1" presStyleLbl="node1" presStyleIdx="0" presStyleCnt="0"/>
      <dgm:spPr/>
    </dgm:pt>
    <dgm:pt modelId="{AE727217-CB0B-4379-9D01-58FC94F30EE3}" type="pres">
      <dgm:prSet presAssocID="{78666B43-8FBA-489E-84F0-E736C6BB708A}" presName="hierChild2" presStyleCnt="0"/>
      <dgm:spPr/>
    </dgm:pt>
    <dgm:pt modelId="{BADDCBCA-9412-450E-B6A8-24925B0374B9}" type="pres">
      <dgm:prSet presAssocID="{D3162E0B-8172-4DE8-A6A2-D8CE02F4F621}" presName="Name37" presStyleLbl="parChTrans1D2" presStyleIdx="0" presStyleCnt="2"/>
      <dgm:spPr/>
    </dgm:pt>
    <dgm:pt modelId="{D32F589E-01A3-498E-BFFC-78F3FFCF316E}" type="pres">
      <dgm:prSet presAssocID="{A80A409F-DA00-4745-8D87-A01AD17DA341}" presName="hierRoot2" presStyleCnt="0">
        <dgm:presLayoutVars>
          <dgm:hierBranch val="init"/>
        </dgm:presLayoutVars>
      </dgm:prSet>
      <dgm:spPr/>
    </dgm:pt>
    <dgm:pt modelId="{6D706781-F336-488D-8692-A06A137ECB96}" type="pres">
      <dgm:prSet presAssocID="{A80A409F-DA00-4745-8D87-A01AD17DA341}" presName="rootComposite" presStyleCnt="0"/>
      <dgm:spPr/>
    </dgm:pt>
    <dgm:pt modelId="{DD7C2433-EF53-4962-A8E7-A8CDD31F71E5}" type="pres">
      <dgm:prSet presAssocID="{A80A409F-DA00-4745-8D87-A01AD17DA341}" presName="rootText" presStyleLbl="node2" presStyleIdx="0" presStyleCnt="2">
        <dgm:presLayoutVars>
          <dgm:chPref val="3"/>
        </dgm:presLayoutVars>
      </dgm:prSet>
      <dgm:spPr/>
    </dgm:pt>
    <dgm:pt modelId="{C2656CE7-EC92-41F9-8FF8-998BAFDD302D}" type="pres">
      <dgm:prSet presAssocID="{A80A409F-DA00-4745-8D87-A01AD17DA341}" presName="rootConnector" presStyleLbl="node2" presStyleIdx="0" presStyleCnt="2"/>
      <dgm:spPr/>
    </dgm:pt>
    <dgm:pt modelId="{784DD6ED-CCDE-480D-9F83-780088FCC2C7}" type="pres">
      <dgm:prSet presAssocID="{A80A409F-DA00-4745-8D87-A01AD17DA341}" presName="hierChild4" presStyleCnt="0"/>
      <dgm:spPr/>
    </dgm:pt>
    <dgm:pt modelId="{F9ECFF82-38D8-4F5B-9C91-5F772A2C2B9D}" type="pres">
      <dgm:prSet presAssocID="{928DC0F1-F87C-4E10-85FB-5D0244CB520F}" presName="Name37" presStyleLbl="parChTrans1D3" presStyleIdx="0" presStyleCnt="5"/>
      <dgm:spPr/>
    </dgm:pt>
    <dgm:pt modelId="{E96CA44E-77BB-4D5B-A1A9-C627A36563C0}" type="pres">
      <dgm:prSet presAssocID="{3CF8AD30-30C2-4554-8C37-8BFA336B431C}" presName="hierRoot2" presStyleCnt="0">
        <dgm:presLayoutVars>
          <dgm:hierBranch val="init"/>
        </dgm:presLayoutVars>
      </dgm:prSet>
      <dgm:spPr/>
    </dgm:pt>
    <dgm:pt modelId="{A21EDEE5-7EB7-4AE5-A7E3-A8AEC4F9D900}" type="pres">
      <dgm:prSet presAssocID="{3CF8AD30-30C2-4554-8C37-8BFA336B431C}" presName="rootComposite" presStyleCnt="0"/>
      <dgm:spPr/>
    </dgm:pt>
    <dgm:pt modelId="{A36C9BB6-BA07-4CE2-ADF7-AF8154F54CA9}" type="pres">
      <dgm:prSet presAssocID="{3CF8AD30-30C2-4554-8C37-8BFA336B431C}" presName="rootText" presStyleLbl="node3" presStyleIdx="0" presStyleCnt="5">
        <dgm:presLayoutVars>
          <dgm:chPref val="3"/>
        </dgm:presLayoutVars>
      </dgm:prSet>
      <dgm:spPr/>
    </dgm:pt>
    <dgm:pt modelId="{EF083C24-80DB-4AED-BBFD-08920449765C}" type="pres">
      <dgm:prSet presAssocID="{3CF8AD30-30C2-4554-8C37-8BFA336B431C}" presName="rootConnector" presStyleLbl="node3" presStyleIdx="0" presStyleCnt="5"/>
      <dgm:spPr/>
    </dgm:pt>
    <dgm:pt modelId="{59425CEA-0AD4-4121-9EF3-68E418F08E87}" type="pres">
      <dgm:prSet presAssocID="{3CF8AD30-30C2-4554-8C37-8BFA336B431C}" presName="hierChild4" presStyleCnt="0"/>
      <dgm:spPr/>
    </dgm:pt>
    <dgm:pt modelId="{62675E52-5690-4891-A611-D51F24E6FA26}" type="pres">
      <dgm:prSet presAssocID="{3CF8AD30-30C2-4554-8C37-8BFA336B431C}" presName="hierChild5" presStyleCnt="0"/>
      <dgm:spPr/>
    </dgm:pt>
    <dgm:pt modelId="{5A1F7EC0-5425-4699-9CB0-84764FBD84C3}" type="pres">
      <dgm:prSet presAssocID="{168D899F-1C50-4BEF-9CAE-F2D2EEE21348}" presName="Name37" presStyleLbl="parChTrans1D3" presStyleIdx="1" presStyleCnt="5"/>
      <dgm:spPr/>
    </dgm:pt>
    <dgm:pt modelId="{CDEBC21D-53B9-46FF-81CD-3602B3E84A22}" type="pres">
      <dgm:prSet presAssocID="{57B0A978-69DC-49D8-BCAA-0BACF3F364A6}" presName="hierRoot2" presStyleCnt="0">
        <dgm:presLayoutVars>
          <dgm:hierBranch val="init"/>
        </dgm:presLayoutVars>
      </dgm:prSet>
      <dgm:spPr/>
    </dgm:pt>
    <dgm:pt modelId="{FE933540-CDC6-4A8D-AFE1-9B019DC7172E}" type="pres">
      <dgm:prSet presAssocID="{57B0A978-69DC-49D8-BCAA-0BACF3F364A6}" presName="rootComposite" presStyleCnt="0"/>
      <dgm:spPr/>
    </dgm:pt>
    <dgm:pt modelId="{D84F849C-AC35-4A4C-9238-10A28B9F734F}" type="pres">
      <dgm:prSet presAssocID="{57B0A978-69DC-49D8-BCAA-0BACF3F364A6}" presName="rootText" presStyleLbl="node3" presStyleIdx="1" presStyleCnt="5">
        <dgm:presLayoutVars>
          <dgm:chPref val="3"/>
        </dgm:presLayoutVars>
      </dgm:prSet>
      <dgm:spPr/>
    </dgm:pt>
    <dgm:pt modelId="{58AA9A81-49FA-4B54-9D12-D3661EFE10AD}" type="pres">
      <dgm:prSet presAssocID="{57B0A978-69DC-49D8-BCAA-0BACF3F364A6}" presName="rootConnector" presStyleLbl="node3" presStyleIdx="1" presStyleCnt="5"/>
      <dgm:spPr/>
    </dgm:pt>
    <dgm:pt modelId="{3EB15060-EB37-4453-BF59-6C1EE5423258}" type="pres">
      <dgm:prSet presAssocID="{57B0A978-69DC-49D8-BCAA-0BACF3F364A6}" presName="hierChild4" presStyleCnt="0"/>
      <dgm:spPr/>
    </dgm:pt>
    <dgm:pt modelId="{6ED03A81-A45E-4753-8E16-E9431036A189}" type="pres">
      <dgm:prSet presAssocID="{57B0A978-69DC-49D8-BCAA-0BACF3F364A6}" presName="hierChild5" presStyleCnt="0"/>
      <dgm:spPr/>
    </dgm:pt>
    <dgm:pt modelId="{CC9A75C4-9B28-4BB7-8928-735602150545}" type="pres">
      <dgm:prSet presAssocID="{A80A409F-DA00-4745-8D87-A01AD17DA341}" presName="hierChild5" presStyleCnt="0"/>
      <dgm:spPr/>
    </dgm:pt>
    <dgm:pt modelId="{5C3304B9-CB30-4917-B8E2-8ED56374D790}" type="pres">
      <dgm:prSet presAssocID="{82216C3B-AF01-49BD-A73C-FE9FB7B60C07}" presName="Name37" presStyleLbl="parChTrans1D2" presStyleIdx="1" presStyleCnt="2"/>
      <dgm:spPr/>
    </dgm:pt>
    <dgm:pt modelId="{F3655A46-6F36-4C33-A24B-E527D7A72C90}" type="pres">
      <dgm:prSet presAssocID="{D69BC7AD-3498-47FE-9480-C1E91D371A53}" presName="hierRoot2" presStyleCnt="0">
        <dgm:presLayoutVars>
          <dgm:hierBranch val="init"/>
        </dgm:presLayoutVars>
      </dgm:prSet>
      <dgm:spPr/>
    </dgm:pt>
    <dgm:pt modelId="{BDC1C8F1-F5FF-45C5-A1C9-FC695141F0C7}" type="pres">
      <dgm:prSet presAssocID="{D69BC7AD-3498-47FE-9480-C1E91D371A53}" presName="rootComposite" presStyleCnt="0"/>
      <dgm:spPr/>
    </dgm:pt>
    <dgm:pt modelId="{94325B0D-6C0E-42AD-B38C-9567146C46BA}" type="pres">
      <dgm:prSet presAssocID="{D69BC7AD-3498-47FE-9480-C1E91D371A53}" presName="rootText" presStyleLbl="node2" presStyleIdx="1" presStyleCnt="2">
        <dgm:presLayoutVars>
          <dgm:chPref val="3"/>
        </dgm:presLayoutVars>
      </dgm:prSet>
      <dgm:spPr/>
    </dgm:pt>
    <dgm:pt modelId="{716E1783-26B9-429B-AF8C-3608BECD192A}" type="pres">
      <dgm:prSet presAssocID="{D69BC7AD-3498-47FE-9480-C1E91D371A53}" presName="rootConnector" presStyleLbl="node2" presStyleIdx="1" presStyleCnt="2"/>
      <dgm:spPr/>
    </dgm:pt>
    <dgm:pt modelId="{73FB0DB7-6D04-4328-8FF6-DCBC1BF3B449}" type="pres">
      <dgm:prSet presAssocID="{D69BC7AD-3498-47FE-9480-C1E91D371A53}" presName="hierChild4" presStyleCnt="0"/>
      <dgm:spPr/>
    </dgm:pt>
    <dgm:pt modelId="{21C18654-54CA-4013-8B82-8ECFC000D29C}" type="pres">
      <dgm:prSet presAssocID="{FC2646BE-C998-4200-AE96-27B1EA7463FF}" presName="Name37" presStyleLbl="parChTrans1D3" presStyleIdx="2" presStyleCnt="5"/>
      <dgm:spPr/>
    </dgm:pt>
    <dgm:pt modelId="{6A7D7626-3660-41F3-95A0-7D1DA1B0711F}" type="pres">
      <dgm:prSet presAssocID="{2D30AB92-A0EC-413C-AED7-C986E639E32E}" presName="hierRoot2" presStyleCnt="0">
        <dgm:presLayoutVars>
          <dgm:hierBranch val="init"/>
        </dgm:presLayoutVars>
      </dgm:prSet>
      <dgm:spPr/>
    </dgm:pt>
    <dgm:pt modelId="{5E4E08F4-5222-47EC-BE19-757BF1B75CDC}" type="pres">
      <dgm:prSet presAssocID="{2D30AB92-A0EC-413C-AED7-C986E639E32E}" presName="rootComposite" presStyleCnt="0"/>
      <dgm:spPr/>
    </dgm:pt>
    <dgm:pt modelId="{A16013FB-ED64-4D71-B1B0-9B98724E4CD3}" type="pres">
      <dgm:prSet presAssocID="{2D30AB92-A0EC-413C-AED7-C986E639E32E}" presName="rootText" presStyleLbl="node3" presStyleIdx="2" presStyleCnt="5">
        <dgm:presLayoutVars>
          <dgm:chPref val="3"/>
        </dgm:presLayoutVars>
      </dgm:prSet>
      <dgm:spPr/>
    </dgm:pt>
    <dgm:pt modelId="{95376026-E6AC-44AD-A4C4-5C2586038466}" type="pres">
      <dgm:prSet presAssocID="{2D30AB92-A0EC-413C-AED7-C986E639E32E}" presName="rootConnector" presStyleLbl="node3" presStyleIdx="2" presStyleCnt="5"/>
      <dgm:spPr/>
    </dgm:pt>
    <dgm:pt modelId="{C4B82764-E179-40FE-B4AF-C6FC89309E73}" type="pres">
      <dgm:prSet presAssocID="{2D30AB92-A0EC-413C-AED7-C986E639E32E}" presName="hierChild4" presStyleCnt="0"/>
      <dgm:spPr/>
    </dgm:pt>
    <dgm:pt modelId="{290A70B6-DA47-4259-84C1-B831F0D37F87}" type="pres">
      <dgm:prSet presAssocID="{2D30AB92-A0EC-413C-AED7-C986E639E32E}" presName="hierChild5" presStyleCnt="0"/>
      <dgm:spPr/>
    </dgm:pt>
    <dgm:pt modelId="{A7C04EA6-62A6-4605-8E07-310219BDB269}" type="pres">
      <dgm:prSet presAssocID="{63B10B3B-5546-4C87-89CF-D8E3C82FF102}" presName="Name37" presStyleLbl="parChTrans1D3" presStyleIdx="3" presStyleCnt="5"/>
      <dgm:spPr/>
    </dgm:pt>
    <dgm:pt modelId="{25EA403E-3352-42C8-BA30-5778F06DCA4B}" type="pres">
      <dgm:prSet presAssocID="{7DC42481-B9D5-45AA-AC8E-AF88F5FCB51D}" presName="hierRoot2" presStyleCnt="0">
        <dgm:presLayoutVars>
          <dgm:hierBranch val="init"/>
        </dgm:presLayoutVars>
      </dgm:prSet>
      <dgm:spPr/>
    </dgm:pt>
    <dgm:pt modelId="{3B0875E3-652B-4CB8-B4DD-22BD38A5B8AA}" type="pres">
      <dgm:prSet presAssocID="{7DC42481-B9D5-45AA-AC8E-AF88F5FCB51D}" presName="rootComposite" presStyleCnt="0"/>
      <dgm:spPr/>
    </dgm:pt>
    <dgm:pt modelId="{900FC8C7-FA98-482C-8CAE-808EAE9CFC67}" type="pres">
      <dgm:prSet presAssocID="{7DC42481-B9D5-45AA-AC8E-AF88F5FCB51D}" presName="rootText" presStyleLbl="node3" presStyleIdx="3" presStyleCnt="5">
        <dgm:presLayoutVars>
          <dgm:chPref val="3"/>
        </dgm:presLayoutVars>
      </dgm:prSet>
      <dgm:spPr/>
    </dgm:pt>
    <dgm:pt modelId="{79BCF037-31DC-4A2B-86D5-600D2B421A28}" type="pres">
      <dgm:prSet presAssocID="{7DC42481-B9D5-45AA-AC8E-AF88F5FCB51D}" presName="rootConnector" presStyleLbl="node3" presStyleIdx="3" presStyleCnt="5"/>
      <dgm:spPr/>
    </dgm:pt>
    <dgm:pt modelId="{121FBF48-1BC6-48D5-AE20-F5639C1762CC}" type="pres">
      <dgm:prSet presAssocID="{7DC42481-B9D5-45AA-AC8E-AF88F5FCB51D}" presName="hierChild4" presStyleCnt="0"/>
      <dgm:spPr/>
    </dgm:pt>
    <dgm:pt modelId="{32550EDF-E146-4A6D-A45C-67980468514C}" type="pres">
      <dgm:prSet presAssocID="{7DC42481-B9D5-45AA-AC8E-AF88F5FCB51D}" presName="hierChild5" presStyleCnt="0"/>
      <dgm:spPr/>
    </dgm:pt>
    <dgm:pt modelId="{B1DAFBE8-E0CA-4BD5-96A5-68E57EEAC510}" type="pres">
      <dgm:prSet presAssocID="{567BE3EE-7275-4988-A837-E7E4081A78F4}" presName="Name37" presStyleLbl="parChTrans1D3" presStyleIdx="4" presStyleCnt="5"/>
      <dgm:spPr/>
    </dgm:pt>
    <dgm:pt modelId="{3799DC70-59E8-42DF-9929-B8C75980A7ED}" type="pres">
      <dgm:prSet presAssocID="{F3D78AC5-303C-4090-897F-6B2F15245FC3}" presName="hierRoot2" presStyleCnt="0">
        <dgm:presLayoutVars>
          <dgm:hierBranch val="init"/>
        </dgm:presLayoutVars>
      </dgm:prSet>
      <dgm:spPr/>
    </dgm:pt>
    <dgm:pt modelId="{AD285163-6630-48C6-AC69-EC7979128A86}" type="pres">
      <dgm:prSet presAssocID="{F3D78AC5-303C-4090-897F-6B2F15245FC3}" presName="rootComposite" presStyleCnt="0"/>
      <dgm:spPr/>
    </dgm:pt>
    <dgm:pt modelId="{3FDD65E2-1341-4861-9A6E-EDC00D0E964B}" type="pres">
      <dgm:prSet presAssocID="{F3D78AC5-303C-4090-897F-6B2F15245FC3}" presName="rootText" presStyleLbl="node3" presStyleIdx="4" presStyleCnt="5">
        <dgm:presLayoutVars>
          <dgm:chPref val="3"/>
        </dgm:presLayoutVars>
      </dgm:prSet>
      <dgm:spPr/>
    </dgm:pt>
    <dgm:pt modelId="{1BFB888F-32D9-4449-8409-F6E950EE91B1}" type="pres">
      <dgm:prSet presAssocID="{F3D78AC5-303C-4090-897F-6B2F15245FC3}" presName="rootConnector" presStyleLbl="node3" presStyleIdx="4" presStyleCnt="5"/>
      <dgm:spPr/>
    </dgm:pt>
    <dgm:pt modelId="{4B0E3355-ECC2-4EC3-BD0A-27ABC87AE7EA}" type="pres">
      <dgm:prSet presAssocID="{F3D78AC5-303C-4090-897F-6B2F15245FC3}" presName="hierChild4" presStyleCnt="0"/>
      <dgm:spPr/>
    </dgm:pt>
    <dgm:pt modelId="{E5A30A34-1932-4595-AD31-74590F98A3D6}" type="pres">
      <dgm:prSet presAssocID="{F3D78AC5-303C-4090-897F-6B2F15245FC3}" presName="hierChild5" presStyleCnt="0"/>
      <dgm:spPr/>
    </dgm:pt>
    <dgm:pt modelId="{42E0C760-2040-4DDA-8E54-0A49DB1637EF}" type="pres">
      <dgm:prSet presAssocID="{D69BC7AD-3498-47FE-9480-C1E91D371A53}" presName="hierChild5" presStyleCnt="0"/>
      <dgm:spPr/>
    </dgm:pt>
    <dgm:pt modelId="{B75F1384-DFE9-4EEE-95A3-6225BBAF044B}" type="pres">
      <dgm:prSet presAssocID="{78666B43-8FBA-489E-84F0-E736C6BB708A}" presName="hierChild3" presStyleCnt="0"/>
      <dgm:spPr/>
    </dgm:pt>
  </dgm:ptLst>
  <dgm:cxnLst>
    <dgm:cxn modelId="{79BECBEE-F181-4C98-901E-CC7C4FD3C58E}" type="presOf" srcId="{2D30AB92-A0EC-413C-AED7-C986E639E32E}" destId="{A16013FB-ED64-4D71-B1B0-9B98724E4CD3}" srcOrd="0" destOrd="0" presId="urn:microsoft.com/office/officeart/2005/8/layout/orgChart1"/>
    <dgm:cxn modelId="{E59EF69F-21B6-4248-922D-CFB8EE3AA41B}" type="presOf" srcId="{D3162E0B-8172-4DE8-A6A2-D8CE02F4F621}" destId="{BADDCBCA-9412-450E-B6A8-24925B0374B9}" srcOrd="0" destOrd="0" presId="urn:microsoft.com/office/officeart/2005/8/layout/orgChart1"/>
    <dgm:cxn modelId="{EFA7964A-4515-4C4B-819E-7464E7A7377D}" srcId="{D69BC7AD-3498-47FE-9480-C1E91D371A53}" destId="{7DC42481-B9D5-45AA-AC8E-AF88F5FCB51D}" srcOrd="1" destOrd="0" parTransId="{63B10B3B-5546-4C87-89CF-D8E3C82FF102}" sibTransId="{2BA2E29A-3EB7-4940-B2BC-7F03B315DB29}"/>
    <dgm:cxn modelId="{79969EFB-C4D3-4CB8-9B1B-BB7860A6F727}" srcId="{D69BC7AD-3498-47FE-9480-C1E91D371A53}" destId="{2D30AB92-A0EC-413C-AED7-C986E639E32E}" srcOrd="0" destOrd="0" parTransId="{FC2646BE-C998-4200-AE96-27B1EA7463FF}" sibTransId="{1AC7178F-6CDA-4F94-90DE-1A2D4242AC9E}"/>
    <dgm:cxn modelId="{49A6317E-5423-4701-AD81-FF4BCA21425F}" type="presOf" srcId="{928DC0F1-F87C-4E10-85FB-5D0244CB520F}" destId="{F9ECFF82-38D8-4F5B-9C91-5F772A2C2B9D}" srcOrd="0" destOrd="0" presId="urn:microsoft.com/office/officeart/2005/8/layout/orgChart1"/>
    <dgm:cxn modelId="{0427DE92-D169-4D62-995E-2CBA440D61DC}" type="presOf" srcId="{D69BC7AD-3498-47FE-9480-C1E91D371A53}" destId="{716E1783-26B9-429B-AF8C-3608BECD192A}" srcOrd="1" destOrd="0" presId="urn:microsoft.com/office/officeart/2005/8/layout/orgChart1"/>
    <dgm:cxn modelId="{F2EA237B-DFC5-43C2-99B0-E90706256D63}" type="presOf" srcId="{3CF8AD30-30C2-4554-8C37-8BFA336B431C}" destId="{A36C9BB6-BA07-4CE2-ADF7-AF8154F54CA9}" srcOrd="0" destOrd="0" presId="urn:microsoft.com/office/officeart/2005/8/layout/orgChart1"/>
    <dgm:cxn modelId="{79F2712D-C88D-4604-8445-643993CC7C60}" srcId="{78666B43-8FBA-489E-84F0-E736C6BB708A}" destId="{D69BC7AD-3498-47FE-9480-C1E91D371A53}" srcOrd="1" destOrd="0" parTransId="{82216C3B-AF01-49BD-A73C-FE9FB7B60C07}" sibTransId="{56BFFC35-9459-4C62-AFC2-5BE55495EBB8}"/>
    <dgm:cxn modelId="{F6DE203B-3C2B-40D4-9F78-5BF6A9D8804F}" type="presOf" srcId="{57B0A978-69DC-49D8-BCAA-0BACF3F364A6}" destId="{58AA9A81-49FA-4B54-9D12-D3661EFE10AD}" srcOrd="1" destOrd="0" presId="urn:microsoft.com/office/officeart/2005/8/layout/orgChart1"/>
    <dgm:cxn modelId="{C8C2EDAD-96D4-4B8E-B5FD-4C2548C2E141}" type="presOf" srcId="{FC2646BE-C998-4200-AE96-27B1EA7463FF}" destId="{21C18654-54CA-4013-8B82-8ECFC000D29C}" srcOrd="0" destOrd="0" presId="urn:microsoft.com/office/officeart/2005/8/layout/orgChart1"/>
    <dgm:cxn modelId="{CFBE2BD3-FB18-408C-9572-2666D00F868D}" type="presOf" srcId="{3CF8AD30-30C2-4554-8C37-8BFA336B431C}" destId="{EF083C24-80DB-4AED-BBFD-08920449765C}" srcOrd="1" destOrd="0" presId="urn:microsoft.com/office/officeart/2005/8/layout/orgChart1"/>
    <dgm:cxn modelId="{D1B39DBD-26D4-4E78-8ACA-A97B24D3563F}" type="presOf" srcId="{57B0A978-69DC-49D8-BCAA-0BACF3F364A6}" destId="{D84F849C-AC35-4A4C-9238-10A28B9F734F}" srcOrd="0" destOrd="0" presId="urn:microsoft.com/office/officeart/2005/8/layout/orgChart1"/>
    <dgm:cxn modelId="{70C5663D-2FB0-4864-A0BE-AC60E42EFA66}" type="presOf" srcId="{567BE3EE-7275-4988-A837-E7E4081A78F4}" destId="{B1DAFBE8-E0CA-4BD5-96A5-68E57EEAC510}" srcOrd="0" destOrd="0" presId="urn:microsoft.com/office/officeart/2005/8/layout/orgChart1"/>
    <dgm:cxn modelId="{ABCF26B4-8E91-403A-9842-1F1C304BAE80}" srcId="{A80A409F-DA00-4745-8D87-A01AD17DA341}" destId="{57B0A978-69DC-49D8-BCAA-0BACF3F364A6}" srcOrd="1" destOrd="0" parTransId="{168D899F-1C50-4BEF-9CAE-F2D2EEE21348}" sibTransId="{CF9C3DE6-FBFE-4854-9910-576F12DD033A}"/>
    <dgm:cxn modelId="{EFE91915-BA63-439B-BC5D-C8224D74C8A9}" type="presOf" srcId="{78666B43-8FBA-489E-84F0-E736C6BB708A}" destId="{A2CD6E0D-D2BC-456E-8E37-EBE787FCBB73}" srcOrd="0" destOrd="0" presId="urn:microsoft.com/office/officeart/2005/8/layout/orgChart1"/>
    <dgm:cxn modelId="{92E10A19-9F2B-473A-8D1F-40CE32A53072}" type="presOf" srcId="{7DC42481-B9D5-45AA-AC8E-AF88F5FCB51D}" destId="{900FC8C7-FA98-482C-8CAE-808EAE9CFC67}" srcOrd="0" destOrd="0" presId="urn:microsoft.com/office/officeart/2005/8/layout/orgChart1"/>
    <dgm:cxn modelId="{87BB2A48-F624-466E-8434-34590C89095C}" type="presOf" srcId="{63B10B3B-5546-4C87-89CF-D8E3C82FF102}" destId="{A7C04EA6-62A6-4605-8E07-310219BDB269}" srcOrd="0" destOrd="0" presId="urn:microsoft.com/office/officeart/2005/8/layout/orgChart1"/>
    <dgm:cxn modelId="{D4E8EE85-6B87-475C-A6BA-52A59715C12C}" type="presOf" srcId="{2D30AB92-A0EC-413C-AED7-C986E639E32E}" destId="{95376026-E6AC-44AD-A4C4-5C2586038466}" srcOrd="1" destOrd="0" presId="urn:microsoft.com/office/officeart/2005/8/layout/orgChart1"/>
    <dgm:cxn modelId="{EDB80AC0-E14B-4935-A05C-F35178466C5F}" type="presOf" srcId="{82216C3B-AF01-49BD-A73C-FE9FB7B60C07}" destId="{5C3304B9-CB30-4917-B8E2-8ED56374D790}" srcOrd="0" destOrd="0" presId="urn:microsoft.com/office/officeart/2005/8/layout/orgChart1"/>
    <dgm:cxn modelId="{64508596-2112-409C-9E7A-0B8B73F12117}" srcId="{D69BC7AD-3498-47FE-9480-C1E91D371A53}" destId="{F3D78AC5-303C-4090-897F-6B2F15245FC3}" srcOrd="2" destOrd="0" parTransId="{567BE3EE-7275-4988-A837-E7E4081A78F4}" sibTransId="{26182A78-E292-4DFC-B4C4-204E0B34AFD1}"/>
    <dgm:cxn modelId="{6ABC1BDC-5AE0-4074-8506-512E164E99A6}" type="presOf" srcId="{D69BC7AD-3498-47FE-9480-C1E91D371A53}" destId="{94325B0D-6C0E-42AD-B38C-9567146C46BA}" srcOrd="0" destOrd="0" presId="urn:microsoft.com/office/officeart/2005/8/layout/orgChart1"/>
    <dgm:cxn modelId="{7C334E83-AE14-4629-89EB-C6B084C6DB7E}" type="presOf" srcId="{A80A409F-DA00-4745-8D87-A01AD17DA341}" destId="{DD7C2433-EF53-4962-A8E7-A8CDD31F71E5}" srcOrd="0" destOrd="0" presId="urn:microsoft.com/office/officeart/2005/8/layout/orgChart1"/>
    <dgm:cxn modelId="{74824C65-B375-4E0E-9802-A3017E217AA2}" type="presOf" srcId="{AE0DCA0B-C10C-41DF-A4F7-23B36522CC3E}" destId="{E9B34BBC-DD00-4FA2-905C-4C28D8552CE2}" srcOrd="0" destOrd="0" presId="urn:microsoft.com/office/officeart/2005/8/layout/orgChart1"/>
    <dgm:cxn modelId="{4B09F307-C878-457D-8BC5-3B51172A5F6E}" type="presOf" srcId="{7DC42481-B9D5-45AA-AC8E-AF88F5FCB51D}" destId="{79BCF037-31DC-4A2B-86D5-600D2B421A28}" srcOrd="1" destOrd="0" presId="urn:microsoft.com/office/officeart/2005/8/layout/orgChart1"/>
    <dgm:cxn modelId="{22392F40-7083-42C5-80D4-0DCF1163B16B}" type="presOf" srcId="{F3D78AC5-303C-4090-897F-6B2F15245FC3}" destId="{1BFB888F-32D9-4449-8409-F6E950EE91B1}" srcOrd="1" destOrd="0" presId="urn:microsoft.com/office/officeart/2005/8/layout/orgChart1"/>
    <dgm:cxn modelId="{261B78CD-5C82-4199-A1BE-A4FBC9E033A6}" srcId="{78666B43-8FBA-489E-84F0-E736C6BB708A}" destId="{A80A409F-DA00-4745-8D87-A01AD17DA341}" srcOrd="0" destOrd="0" parTransId="{D3162E0B-8172-4DE8-A6A2-D8CE02F4F621}" sibTransId="{14465822-D040-4132-89A3-0F321616A625}"/>
    <dgm:cxn modelId="{F92EA5F7-83A7-455E-8EF9-0D2AF3B7802F}" type="presOf" srcId="{A80A409F-DA00-4745-8D87-A01AD17DA341}" destId="{C2656CE7-EC92-41F9-8FF8-998BAFDD302D}" srcOrd="1" destOrd="0" presId="urn:microsoft.com/office/officeart/2005/8/layout/orgChart1"/>
    <dgm:cxn modelId="{9C635A1D-8FE9-48DE-83AE-7F1ED89B1BEB}" type="presOf" srcId="{78666B43-8FBA-489E-84F0-E736C6BB708A}" destId="{0C1E994D-5616-492A-8B75-E2791393B59A}" srcOrd="1" destOrd="0" presId="urn:microsoft.com/office/officeart/2005/8/layout/orgChart1"/>
    <dgm:cxn modelId="{83801756-F195-4449-B153-03147322AD77}" type="presOf" srcId="{168D899F-1C50-4BEF-9CAE-F2D2EEE21348}" destId="{5A1F7EC0-5425-4699-9CB0-84764FBD84C3}" srcOrd="0" destOrd="0" presId="urn:microsoft.com/office/officeart/2005/8/layout/orgChart1"/>
    <dgm:cxn modelId="{F8F6F516-3838-4E87-8FE5-A41E26907904}" type="presOf" srcId="{F3D78AC5-303C-4090-897F-6B2F15245FC3}" destId="{3FDD65E2-1341-4861-9A6E-EDC00D0E964B}" srcOrd="0" destOrd="0" presId="urn:microsoft.com/office/officeart/2005/8/layout/orgChart1"/>
    <dgm:cxn modelId="{7E8568B4-2C1B-405E-BC5E-E1CC8EC167D3}" srcId="{AE0DCA0B-C10C-41DF-A4F7-23B36522CC3E}" destId="{78666B43-8FBA-489E-84F0-E736C6BB708A}" srcOrd="0" destOrd="0" parTransId="{8F0568FC-21F4-4856-A9B5-B7D398C3131F}" sibTransId="{E93F79FF-E879-45D6-A92E-6F45E17BFD83}"/>
    <dgm:cxn modelId="{CED6D259-5D6B-4B15-A8F6-9FA2563C8DF9}" srcId="{A80A409F-DA00-4745-8D87-A01AD17DA341}" destId="{3CF8AD30-30C2-4554-8C37-8BFA336B431C}" srcOrd="0" destOrd="0" parTransId="{928DC0F1-F87C-4E10-85FB-5D0244CB520F}" sibTransId="{C1C0AA5E-D47C-426D-B820-1D06B49EAEDA}"/>
    <dgm:cxn modelId="{ED59B04E-4799-4E51-B92B-F0B8C643337E}" type="presParOf" srcId="{E9B34BBC-DD00-4FA2-905C-4C28D8552CE2}" destId="{A9FE7AD5-62B9-4C62-9096-23A156D9C3B8}" srcOrd="0" destOrd="0" presId="urn:microsoft.com/office/officeart/2005/8/layout/orgChart1"/>
    <dgm:cxn modelId="{BFDD1C46-438B-48C9-85C8-97E474573955}" type="presParOf" srcId="{A9FE7AD5-62B9-4C62-9096-23A156D9C3B8}" destId="{E3AF70A2-2B7E-447E-9BA8-39F4948958AD}" srcOrd="0" destOrd="0" presId="urn:microsoft.com/office/officeart/2005/8/layout/orgChart1"/>
    <dgm:cxn modelId="{DCFB65A1-E5B3-43D6-80CA-94B22C2D96A8}" type="presParOf" srcId="{E3AF70A2-2B7E-447E-9BA8-39F4948958AD}" destId="{A2CD6E0D-D2BC-456E-8E37-EBE787FCBB73}" srcOrd="0" destOrd="0" presId="urn:microsoft.com/office/officeart/2005/8/layout/orgChart1"/>
    <dgm:cxn modelId="{E92C669F-48A7-4A74-8F1B-01501A3FDB00}" type="presParOf" srcId="{E3AF70A2-2B7E-447E-9BA8-39F4948958AD}" destId="{0C1E994D-5616-492A-8B75-E2791393B59A}" srcOrd="1" destOrd="0" presId="urn:microsoft.com/office/officeart/2005/8/layout/orgChart1"/>
    <dgm:cxn modelId="{D6B1F924-D472-4589-9891-49B8DAD090AB}" type="presParOf" srcId="{A9FE7AD5-62B9-4C62-9096-23A156D9C3B8}" destId="{AE727217-CB0B-4379-9D01-58FC94F30EE3}" srcOrd="1" destOrd="0" presId="urn:microsoft.com/office/officeart/2005/8/layout/orgChart1"/>
    <dgm:cxn modelId="{00B66A61-4CAA-4F99-BD37-2B2BD29CA4B6}" type="presParOf" srcId="{AE727217-CB0B-4379-9D01-58FC94F30EE3}" destId="{BADDCBCA-9412-450E-B6A8-24925B0374B9}" srcOrd="0" destOrd="0" presId="urn:microsoft.com/office/officeart/2005/8/layout/orgChart1"/>
    <dgm:cxn modelId="{6160DA15-7141-4E84-9543-C6358383087A}" type="presParOf" srcId="{AE727217-CB0B-4379-9D01-58FC94F30EE3}" destId="{D32F589E-01A3-498E-BFFC-78F3FFCF316E}" srcOrd="1" destOrd="0" presId="urn:microsoft.com/office/officeart/2005/8/layout/orgChart1"/>
    <dgm:cxn modelId="{DD8F6F73-771C-46AB-B7B5-18B85012E72B}" type="presParOf" srcId="{D32F589E-01A3-498E-BFFC-78F3FFCF316E}" destId="{6D706781-F336-488D-8692-A06A137ECB96}" srcOrd="0" destOrd="0" presId="urn:microsoft.com/office/officeart/2005/8/layout/orgChart1"/>
    <dgm:cxn modelId="{71AB50E8-1506-474E-A8E8-03EDC385319D}" type="presParOf" srcId="{6D706781-F336-488D-8692-A06A137ECB96}" destId="{DD7C2433-EF53-4962-A8E7-A8CDD31F71E5}" srcOrd="0" destOrd="0" presId="urn:microsoft.com/office/officeart/2005/8/layout/orgChart1"/>
    <dgm:cxn modelId="{9FF5209F-D444-44E6-836A-1F771AFEBEAA}" type="presParOf" srcId="{6D706781-F336-488D-8692-A06A137ECB96}" destId="{C2656CE7-EC92-41F9-8FF8-998BAFDD302D}" srcOrd="1" destOrd="0" presId="urn:microsoft.com/office/officeart/2005/8/layout/orgChart1"/>
    <dgm:cxn modelId="{91B4E708-C126-489E-B53D-2C3B96C4CF54}" type="presParOf" srcId="{D32F589E-01A3-498E-BFFC-78F3FFCF316E}" destId="{784DD6ED-CCDE-480D-9F83-780088FCC2C7}" srcOrd="1" destOrd="0" presId="urn:microsoft.com/office/officeart/2005/8/layout/orgChart1"/>
    <dgm:cxn modelId="{DF1ACA1C-F2B2-4C0F-8C60-49529441EA73}" type="presParOf" srcId="{784DD6ED-CCDE-480D-9F83-780088FCC2C7}" destId="{F9ECFF82-38D8-4F5B-9C91-5F772A2C2B9D}" srcOrd="0" destOrd="0" presId="urn:microsoft.com/office/officeart/2005/8/layout/orgChart1"/>
    <dgm:cxn modelId="{1E7836E0-CC00-4E8C-A18D-C89ECC3DCC4C}" type="presParOf" srcId="{784DD6ED-CCDE-480D-9F83-780088FCC2C7}" destId="{E96CA44E-77BB-4D5B-A1A9-C627A36563C0}" srcOrd="1" destOrd="0" presId="urn:microsoft.com/office/officeart/2005/8/layout/orgChart1"/>
    <dgm:cxn modelId="{82F18C8B-1E95-48D0-84A3-062CDC811F39}" type="presParOf" srcId="{E96CA44E-77BB-4D5B-A1A9-C627A36563C0}" destId="{A21EDEE5-7EB7-4AE5-A7E3-A8AEC4F9D900}" srcOrd="0" destOrd="0" presId="urn:microsoft.com/office/officeart/2005/8/layout/orgChart1"/>
    <dgm:cxn modelId="{23C9E24C-C80F-4325-BCB3-06306BB04D82}" type="presParOf" srcId="{A21EDEE5-7EB7-4AE5-A7E3-A8AEC4F9D900}" destId="{A36C9BB6-BA07-4CE2-ADF7-AF8154F54CA9}" srcOrd="0" destOrd="0" presId="urn:microsoft.com/office/officeart/2005/8/layout/orgChart1"/>
    <dgm:cxn modelId="{31ECD51D-F5AF-4638-959A-41C664D8FA46}" type="presParOf" srcId="{A21EDEE5-7EB7-4AE5-A7E3-A8AEC4F9D900}" destId="{EF083C24-80DB-4AED-BBFD-08920449765C}" srcOrd="1" destOrd="0" presId="urn:microsoft.com/office/officeart/2005/8/layout/orgChart1"/>
    <dgm:cxn modelId="{BCCD02EE-64F4-49EE-B27D-3512CA40605B}" type="presParOf" srcId="{E96CA44E-77BB-4D5B-A1A9-C627A36563C0}" destId="{59425CEA-0AD4-4121-9EF3-68E418F08E87}" srcOrd="1" destOrd="0" presId="urn:microsoft.com/office/officeart/2005/8/layout/orgChart1"/>
    <dgm:cxn modelId="{D77C5D5D-4513-4675-A817-6D113053D3EC}" type="presParOf" srcId="{E96CA44E-77BB-4D5B-A1A9-C627A36563C0}" destId="{62675E52-5690-4891-A611-D51F24E6FA26}" srcOrd="2" destOrd="0" presId="urn:microsoft.com/office/officeart/2005/8/layout/orgChart1"/>
    <dgm:cxn modelId="{06C2D5A7-4693-4F80-A329-A2CEDB702CD9}" type="presParOf" srcId="{784DD6ED-CCDE-480D-9F83-780088FCC2C7}" destId="{5A1F7EC0-5425-4699-9CB0-84764FBD84C3}" srcOrd="2" destOrd="0" presId="urn:microsoft.com/office/officeart/2005/8/layout/orgChart1"/>
    <dgm:cxn modelId="{469EDAA6-EDAB-4266-ABDE-682B37B6B4DE}" type="presParOf" srcId="{784DD6ED-CCDE-480D-9F83-780088FCC2C7}" destId="{CDEBC21D-53B9-46FF-81CD-3602B3E84A22}" srcOrd="3" destOrd="0" presId="urn:microsoft.com/office/officeart/2005/8/layout/orgChart1"/>
    <dgm:cxn modelId="{ECA1D640-0A33-4C53-9174-CAA1927FF988}" type="presParOf" srcId="{CDEBC21D-53B9-46FF-81CD-3602B3E84A22}" destId="{FE933540-CDC6-4A8D-AFE1-9B019DC7172E}" srcOrd="0" destOrd="0" presId="urn:microsoft.com/office/officeart/2005/8/layout/orgChart1"/>
    <dgm:cxn modelId="{1A4C8216-FDEF-4183-9CCB-3B0ADF4E9F48}" type="presParOf" srcId="{FE933540-CDC6-4A8D-AFE1-9B019DC7172E}" destId="{D84F849C-AC35-4A4C-9238-10A28B9F734F}" srcOrd="0" destOrd="0" presId="urn:microsoft.com/office/officeart/2005/8/layout/orgChart1"/>
    <dgm:cxn modelId="{1602AB15-4C79-4741-A0F5-21BA66358453}" type="presParOf" srcId="{FE933540-CDC6-4A8D-AFE1-9B019DC7172E}" destId="{58AA9A81-49FA-4B54-9D12-D3661EFE10AD}" srcOrd="1" destOrd="0" presId="urn:microsoft.com/office/officeart/2005/8/layout/orgChart1"/>
    <dgm:cxn modelId="{AC43ABB2-AA2B-4D0E-BD09-0E63F43E5FBC}" type="presParOf" srcId="{CDEBC21D-53B9-46FF-81CD-3602B3E84A22}" destId="{3EB15060-EB37-4453-BF59-6C1EE5423258}" srcOrd="1" destOrd="0" presId="urn:microsoft.com/office/officeart/2005/8/layout/orgChart1"/>
    <dgm:cxn modelId="{C44F8EDE-6DA3-4C34-A1AB-A3D08BFFEAD9}" type="presParOf" srcId="{CDEBC21D-53B9-46FF-81CD-3602B3E84A22}" destId="{6ED03A81-A45E-4753-8E16-E9431036A189}" srcOrd="2" destOrd="0" presId="urn:microsoft.com/office/officeart/2005/8/layout/orgChart1"/>
    <dgm:cxn modelId="{C8015387-5891-4DCF-93DD-5DB55B7680E2}" type="presParOf" srcId="{D32F589E-01A3-498E-BFFC-78F3FFCF316E}" destId="{CC9A75C4-9B28-4BB7-8928-735602150545}" srcOrd="2" destOrd="0" presId="urn:microsoft.com/office/officeart/2005/8/layout/orgChart1"/>
    <dgm:cxn modelId="{D6301766-31B1-4140-9E37-1E871C4B7AD2}" type="presParOf" srcId="{AE727217-CB0B-4379-9D01-58FC94F30EE3}" destId="{5C3304B9-CB30-4917-B8E2-8ED56374D790}" srcOrd="2" destOrd="0" presId="urn:microsoft.com/office/officeart/2005/8/layout/orgChart1"/>
    <dgm:cxn modelId="{DFD211D9-348E-48B3-9C52-9F05AE105D37}" type="presParOf" srcId="{AE727217-CB0B-4379-9D01-58FC94F30EE3}" destId="{F3655A46-6F36-4C33-A24B-E527D7A72C90}" srcOrd="3" destOrd="0" presId="urn:microsoft.com/office/officeart/2005/8/layout/orgChart1"/>
    <dgm:cxn modelId="{8FB2C3BE-C6EC-4496-924B-126ECEDE013C}" type="presParOf" srcId="{F3655A46-6F36-4C33-A24B-E527D7A72C90}" destId="{BDC1C8F1-F5FF-45C5-A1C9-FC695141F0C7}" srcOrd="0" destOrd="0" presId="urn:microsoft.com/office/officeart/2005/8/layout/orgChart1"/>
    <dgm:cxn modelId="{3996BF74-F58F-4D61-AAB4-E1B71396A47C}" type="presParOf" srcId="{BDC1C8F1-F5FF-45C5-A1C9-FC695141F0C7}" destId="{94325B0D-6C0E-42AD-B38C-9567146C46BA}" srcOrd="0" destOrd="0" presId="urn:microsoft.com/office/officeart/2005/8/layout/orgChart1"/>
    <dgm:cxn modelId="{8AEE91A4-A734-4186-AD4E-7F3FE2116155}" type="presParOf" srcId="{BDC1C8F1-F5FF-45C5-A1C9-FC695141F0C7}" destId="{716E1783-26B9-429B-AF8C-3608BECD192A}" srcOrd="1" destOrd="0" presId="urn:microsoft.com/office/officeart/2005/8/layout/orgChart1"/>
    <dgm:cxn modelId="{42F4628D-8FD9-4C7A-9B50-050F541785E5}" type="presParOf" srcId="{F3655A46-6F36-4C33-A24B-E527D7A72C90}" destId="{73FB0DB7-6D04-4328-8FF6-DCBC1BF3B449}" srcOrd="1" destOrd="0" presId="urn:microsoft.com/office/officeart/2005/8/layout/orgChart1"/>
    <dgm:cxn modelId="{1616AA07-59CC-44EF-9C7F-AD049C679537}" type="presParOf" srcId="{73FB0DB7-6D04-4328-8FF6-DCBC1BF3B449}" destId="{21C18654-54CA-4013-8B82-8ECFC000D29C}" srcOrd="0" destOrd="0" presId="urn:microsoft.com/office/officeart/2005/8/layout/orgChart1"/>
    <dgm:cxn modelId="{E2A0B7C1-1CC8-4266-832E-0CD39360FD57}" type="presParOf" srcId="{73FB0DB7-6D04-4328-8FF6-DCBC1BF3B449}" destId="{6A7D7626-3660-41F3-95A0-7D1DA1B0711F}" srcOrd="1" destOrd="0" presId="urn:microsoft.com/office/officeart/2005/8/layout/orgChart1"/>
    <dgm:cxn modelId="{B20DF5E8-234D-43DB-8470-DF1D3A7C9144}" type="presParOf" srcId="{6A7D7626-3660-41F3-95A0-7D1DA1B0711F}" destId="{5E4E08F4-5222-47EC-BE19-757BF1B75CDC}" srcOrd="0" destOrd="0" presId="urn:microsoft.com/office/officeart/2005/8/layout/orgChart1"/>
    <dgm:cxn modelId="{DF8A0549-0C8B-4079-AA94-6C3878AE5F76}" type="presParOf" srcId="{5E4E08F4-5222-47EC-BE19-757BF1B75CDC}" destId="{A16013FB-ED64-4D71-B1B0-9B98724E4CD3}" srcOrd="0" destOrd="0" presId="urn:microsoft.com/office/officeart/2005/8/layout/orgChart1"/>
    <dgm:cxn modelId="{CA0EEE94-EB05-4F8B-82FC-EE711D21CCCB}" type="presParOf" srcId="{5E4E08F4-5222-47EC-BE19-757BF1B75CDC}" destId="{95376026-E6AC-44AD-A4C4-5C2586038466}" srcOrd="1" destOrd="0" presId="urn:microsoft.com/office/officeart/2005/8/layout/orgChart1"/>
    <dgm:cxn modelId="{6B7084F6-A662-408D-A27D-F3FCAB9F2BED}" type="presParOf" srcId="{6A7D7626-3660-41F3-95A0-7D1DA1B0711F}" destId="{C4B82764-E179-40FE-B4AF-C6FC89309E73}" srcOrd="1" destOrd="0" presId="urn:microsoft.com/office/officeart/2005/8/layout/orgChart1"/>
    <dgm:cxn modelId="{89FF5911-D5D9-4C67-B85E-7FE426BA08E3}" type="presParOf" srcId="{6A7D7626-3660-41F3-95A0-7D1DA1B0711F}" destId="{290A70B6-DA47-4259-84C1-B831F0D37F87}" srcOrd="2" destOrd="0" presId="urn:microsoft.com/office/officeart/2005/8/layout/orgChart1"/>
    <dgm:cxn modelId="{816FBC12-2FE2-44A1-B9BF-88A8AA26BB32}" type="presParOf" srcId="{73FB0DB7-6D04-4328-8FF6-DCBC1BF3B449}" destId="{A7C04EA6-62A6-4605-8E07-310219BDB269}" srcOrd="2" destOrd="0" presId="urn:microsoft.com/office/officeart/2005/8/layout/orgChart1"/>
    <dgm:cxn modelId="{0753BDB8-04D6-4F8B-AA83-A9FDB2D3A332}" type="presParOf" srcId="{73FB0DB7-6D04-4328-8FF6-DCBC1BF3B449}" destId="{25EA403E-3352-42C8-BA30-5778F06DCA4B}" srcOrd="3" destOrd="0" presId="urn:microsoft.com/office/officeart/2005/8/layout/orgChart1"/>
    <dgm:cxn modelId="{5B543A9D-73E0-447C-9566-07F3A39DD614}" type="presParOf" srcId="{25EA403E-3352-42C8-BA30-5778F06DCA4B}" destId="{3B0875E3-652B-4CB8-B4DD-22BD38A5B8AA}" srcOrd="0" destOrd="0" presId="urn:microsoft.com/office/officeart/2005/8/layout/orgChart1"/>
    <dgm:cxn modelId="{B8AC7775-B5B9-40CF-9224-56883796BF38}" type="presParOf" srcId="{3B0875E3-652B-4CB8-B4DD-22BD38A5B8AA}" destId="{900FC8C7-FA98-482C-8CAE-808EAE9CFC67}" srcOrd="0" destOrd="0" presId="urn:microsoft.com/office/officeart/2005/8/layout/orgChart1"/>
    <dgm:cxn modelId="{3B3818B9-F9F3-4B8C-A7CE-760734B3E7CE}" type="presParOf" srcId="{3B0875E3-652B-4CB8-B4DD-22BD38A5B8AA}" destId="{79BCF037-31DC-4A2B-86D5-600D2B421A28}" srcOrd="1" destOrd="0" presId="urn:microsoft.com/office/officeart/2005/8/layout/orgChart1"/>
    <dgm:cxn modelId="{55FA1632-CB19-4028-842F-9AAA7C57A7AA}" type="presParOf" srcId="{25EA403E-3352-42C8-BA30-5778F06DCA4B}" destId="{121FBF48-1BC6-48D5-AE20-F5639C1762CC}" srcOrd="1" destOrd="0" presId="urn:microsoft.com/office/officeart/2005/8/layout/orgChart1"/>
    <dgm:cxn modelId="{6D086BA3-FE8D-43FA-A388-462D32CD9837}" type="presParOf" srcId="{25EA403E-3352-42C8-BA30-5778F06DCA4B}" destId="{32550EDF-E146-4A6D-A45C-67980468514C}" srcOrd="2" destOrd="0" presId="urn:microsoft.com/office/officeart/2005/8/layout/orgChart1"/>
    <dgm:cxn modelId="{2D22E6FE-92D1-4063-B7B5-6372D67E6F35}" type="presParOf" srcId="{73FB0DB7-6D04-4328-8FF6-DCBC1BF3B449}" destId="{B1DAFBE8-E0CA-4BD5-96A5-68E57EEAC510}" srcOrd="4" destOrd="0" presId="urn:microsoft.com/office/officeart/2005/8/layout/orgChart1"/>
    <dgm:cxn modelId="{9B5F97C2-B80C-40AA-97B4-A3BA58572C7A}" type="presParOf" srcId="{73FB0DB7-6D04-4328-8FF6-DCBC1BF3B449}" destId="{3799DC70-59E8-42DF-9929-B8C75980A7ED}" srcOrd="5" destOrd="0" presId="urn:microsoft.com/office/officeart/2005/8/layout/orgChart1"/>
    <dgm:cxn modelId="{A78EC7F4-5414-41F3-A9D4-D4AFD6E7D198}" type="presParOf" srcId="{3799DC70-59E8-42DF-9929-B8C75980A7ED}" destId="{AD285163-6630-48C6-AC69-EC7979128A86}" srcOrd="0" destOrd="0" presId="urn:microsoft.com/office/officeart/2005/8/layout/orgChart1"/>
    <dgm:cxn modelId="{2EE1F0E6-A02A-410E-8FBD-C3204535963D}" type="presParOf" srcId="{AD285163-6630-48C6-AC69-EC7979128A86}" destId="{3FDD65E2-1341-4861-9A6E-EDC00D0E964B}" srcOrd="0" destOrd="0" presId="urn:microsoft.com/office/officeart/2005/8/layout/orgChart1"/>
    <dgm:cxn modelId="{D29270AA-C9DE-4092-8041-D5CEBCA28365}" type="presParOf" srcId="{AD285163-6630-48C6-AC69-EC7979128A86}" destId="{1BFB888F-32D9-4449-8409-F6E950EE91B1}" srcOrd="1" destOrd="0" presId="urn:microsoft.com/office/officeart/2005/8/layout/orgChart1"/>
    <dgm:cxn modelId="{4F1FB2DC-7E14-4876-AC48-5842C90D6A66}" type="presParOf" srcId="{3799DC70-59E8-42DF-9929-B8C75980A7ED}" destId="{4B0E3355-ECC2-4EC3-BD0A-27ABC87AE7EA}" srcOrd="1" destOrd="0" presId="urn:microsoft.com/office/officeart/2005/8/layout/orgChart1"/>
    <dgm:cxn modelId="{CB3904AA-2947-410D-925C-7B6FA57BD1A9}" type="presParOf" srcId="{3799DC70-59E8-42DF-9929-B8C75980A7ED}" destId="{E5A30A34-1932-4595-AD31-74590F98A3D6}" srcOrd="2" destOrd="0" presId="urn:microsoft.com/office/officeart/2005/8/layout/orgChart1"/>
    <dgm:cxn modelId="{A4B17986-EA25-48C7-A7DD-AFA788F2675D}" type="presParOf" srcId="{F3655A46-6F36-4C33-A24B-E527D7A72C90}" destId="{42E0C760-2040-4DDA-8E54-0A49DB1637EF}" srcOrd="2" destOrd="0" presId="urn:microsoft.com/office/officeart/2005/8/layout/orgChart1"/>
    <dgm:cxn modelId="{46078799-3F78-4D67-845D-5421BB49A6A3}" type="presParOf" srcId="{A9FE7AD5-62B9-4C62-9096-23A156D9C3B8}" destId="{B75F1384-DFE9-4EEE-95A3-6225BBAF04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AFBE8-E0CA-4BD5-96A5-68E57EEAC510}">
      <dsp:nvSpPr>
        <dsp:cNvPr id="0" name=""/>
        <dsp:cNvSpPr/>
      </dsp:nvSpPr>
      <dsp:spPr>
        <a:xfrm>
          <a:off x="1627435" y="1621627"/>
          <a:ext cx="186343" cy="2335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5502"/>
              </a:lnTo>
              <a:lnTo>
                <a:pt x="186343" y="233550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04EA6-62A6-4605-8E07-310219BDB269}">
      <dsp:nvSpPr>
        <dsp:cNvPr id="0" name=""/>
        <dsp:cNvSpPr/>
      </dsp:nvSpPr>
      <dsp:spPr>
        <a:xfrm>
          <a:off x="1627435" y="1621627"/>
          <a:ext cx="186343" cy="1453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3477"/>
              </a:lnTo>
              <a:lnTo>
                <a:pt x="186343" y="145347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18654-54CA-4013-8B82-8ECFC000D29C}">
      <dsp:nvSpPr>
        <dsp:cNvPr id="0" name=""/>
        <dsp:cNvSpPr/>
      </dsp:nvSpPr>
      <dsp:spPr>
        <a:xfrm>
          <a:off x="1627435" y="1621627"/>
          <a:ext cx="186343" cy="571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452"/>
              </a:lnTo>
              <a:lnTo>
                <a:pt x="186343" y="57145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304B9-CB30-4917-B8E2-8ED56374D790}">
      <dsp:nvSpPr>
        <dsp:cNvPr id="0" name=""/>
        <dsp:cNvSpPr/>
      </dsp:nvSpPr>
      <dsp:spPr>
        <a:xfrm>
          <a:off x="1372766" y="739602"/>
          <a:ext cx="751584" cy="260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40"/>
              </a:lnTo>
              <a:lnTo>
                <a:pt x="751584" y="130440"/>
              </a:lnTo>
              <a:lnTo>
                <a:pt x="751584" y="2608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1F7EC0-5425-4699-9CB0-84764FBD84C3}">
      <dsp:nvSpPr>
        <dsp:cNvPr id="0" name=""/>
        <dsp:cNvSpPr/>
      </dsp:nvSpPr>
      <dsp:spPr>
        <a:xfrm>
          <a:off x="124266" y="1621627"/>
          <a:ext cx="186343" cy="1453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3477"/>
              </a:lnTo>
              <a:lnTo>
                <a:pt x="186343" y="145347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CFF82-38D8-4F5B-9C91-5F772A2C2B9D}">
      <dsp:nvSpPr>
        <dsp:cNvPr id="0" name=""/>
        <dsp:cNvSpPr/>
      </dsp:nvSpPr>
      <dsp:spPr>
        <a:xfrm>
          <a:off x="124266" y="1621627"/>
          <a:ext cx="186343" cy="571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1452"/>
              </a:lnTo>
              <a:lnTo>
                <a:pt x="186343" y="57145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DCBCA-9412-450E-B6A8-24925B0374B9}">
      <dsp:nvSpPr>
        <dsp:cNvPr id="0" name=""/>
        <dsp:cNvSpPr/>
      </dsp:nvSpPr>
      <dsp:spPr>
        <a:xfrm>
          <a:off x="621181" y="739602"/>
          <a:ext cx="751584" cy="260880"/>
        </a:xfrm>
        <a:custGeom>
          <a:avLst/>
          <a:gdLst/>
          <a:ahLst/>
          <a:cxnLst/>
          <a:rect l="0" t="0" r="0" b="0"/>
          <a:pathLst>
            <a:path>
              <a:moveTo>
                <a:pt x="751584" y="0"/>
              </a:moveTo>
              <a:lnTo>
                <a:pt x="751584" y="130440"/>
              </a:lnTo>
              <a:lnTo>
                <a:pt x="0" y="130440"/>
              </a:lnTo>
              <a:lnTo>
                <a:pt x="0" y="2608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D6E0D-D2BC-456E-8E37-EBE787FCBB73}">
      <dsp:nvSpPr>
        <dsp:cNvPr id="0" name=""/>
        <dsp:cNvSpPr/>
      </dsp:nvSpPr>
      <dsp:spPr>
        <a:xfrm>
          <a:off x="751622" y="118457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Widget</a:t>
          </a:r>
          <a:endParaRPr lang="cs-CZ" sz="1500" kern="1200" dirty="0"/>
        </a:p>
      </dsp:txBody>
      <dsp:txXfrm>
        <a:off x="751622" y="118457"/>
        <a:ext cx="1242288" cy="621144"/>
      </dsp:txXfrm>
    </dsp:sp>
    <dsp:sp modelId="{DD7C2433-EF53-4962-A8E7-A8CDD31F71E5}">
      <dsp:nvSpPr>
        <dsp:cNvPr id="0" name=""/>
        <dsp:cNvSpPr/>
      </dsp:nvSpPr>
      <dsp:spPr>
        <a:xfrm>
          <a:off x="37" y="1000482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Circular base</a:t>
          </a:r>
          <a:endParaRPr lang="cs-CZ" sz="1500" kern="1200" dirty="0"/>
        </a:p>
      </dsp:txBody>
      <dsp:txXfrm>
        <a:off x="37" y="1000482"/>
        <a:ext cx="1242288" cy="621144"/>
      </dsp:txXfrm>
    </dsp:sp>
    <dsp:sp modelId="{A36C9BB6-BA07-4CE2-ADF7-AF8154F54CA9}">
      <dsp:nvSpPr>
        <dsp:cNvPr id="0" name=""/>
        <dsp:cNvSpPr/>
      </dsp:nvSpPr>
      <dsp:spPr>
        <a:xfrm>
          <a:off x="310609" y="1882507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Absolute circle widget</a:t>
          </a:r>
          <a:endParaRPr lang="cs-CZ" sz="1500" kern="1200" dirty="0"/>
        </a:p>
      </dsp:txBody>
      <dsp:txXfrm>
        <a:off x="310609" y="1882507"/>
        <a:ext cx="1242288" cy="621144"/>
      </dsp:txXfrm>
    </dsp:sp>
    <dsp:sp modelId="{D84F849C-AC35-4A4C-9238-10A28B9F734F}">
      <dsp:nvSpPr>
        <dsp:cNvPr id="0" name=""/>
        <dsp:cNvSpPr/>
      </dsp:nvSpPr>
      <dsp:spPr>
        <a:xfrm>
          <a:off x="310609" y="2764532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Flower widget</a:t>
          </a:r>
          <a:endParaRPr lang="cs-CZ" sz="1500" kern="1200" dirty="0"/>
        </a:p>
      </dsp:txBody>
      <dsp:txXfrm>
        <a:off x="310609" y="2764532"/>
        <a:ext cx="1242288" cy="621144"/>
      </dsp:txXfrm>
    </dsp:sp>
    <dsp:sp modelId="{94325B0D-6C0E-42AD-B38C-9567146C46BA}">
      <dsp:nvSpPr>
        <dsp:cNvPr id="0" name=""/>
        <dsp:cNvSpPr/>
      </dsp:nvSpPr>
      <dsp:spPr>
        <a:xfrm>
          <a:off x="1503206" y="1000482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Linear base</a:t>
          </a:r>
          <a:endParaRPr lang="cs-CZ" sz="1500" kern="1200" dirty="0"/>
        </a:p>
      </dsp:txBody>
      <dsp:txXfrm>
        <a:off x="1503206" y="1000482"/>
        <a:ext cx="1242288" cy="621144"/>
      </dsp:txXfrm>
    </dsp:sp>
    <dsp:sp modelId="{A16013FB-ED64-4D71-B1B0-9B98724E4CD3}">
      <dsp:nvSpPr>
        <dsp:cNvPr id="0" name=""/>
        <dsp:cNvSpPr/>
      </dsp:nvSpPr>
      <dsp:spPr>
        <a:xfrm>
          <a:off x="1813778" y="1882507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Volume widget</a:t>
          </a:r>
          <a:endParaRPr lang="cs-CZ" sz="1500" kern="1200" dirty="0"/>
        </a:p>
      </dsp:txBody>
      <dsp:txXfrm>
        <a:off x="1813778" y="1882507"/>
        <a:ext cx="1242288" cy="621144"/>
      </dsp:txXfrm>
    </dsp:sp>
    <dsp:sp modelId="{900FC8C7-FA98-482C-8CAE-808EAE9CFC67}">
      <dsp:nvSpPr>
        <dsp:cNvPr id="0" name=""/>
        <dsp:cNvSpPr/>
      </dsp:nvSpPr>
      <dsp:spPr>
        <a:xfrm>
          <a:off x="1813778" y="2764532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Absolute Regulator Widget</a:t>
          </a:r>
          <a:endParaRPr lang="cs-CZ" sz="1500" kern="1200" dirty="0"/>
        </a:p>
      </dsp:txBody>
      <dsp:txXfrm>
        <a:off x="1813778" y="2764532"/>
        <a:ext cx="1242288" cy="621144"/>
      </dsp:txXfrm>
    </dsp:sp>
    <dsp:sp modelId="{3FDD65E2-1341-4861-9A6E-EDC00D0E964B}">
      <dsp:nvSpPr>
        <dsp:cNvPr id="0" name=""/>
        <dsp:cNvSpPr/>
      </dsp:nvSpPr>
      <dsp:spPr>
        <a:xfrm>
          <a:off x="1813778" y="3646557"/>
          <a:ext cx="1242288" cy="621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Banner slider widget</a:t>
          </a:r>
          <a:endParaRPr lang="cs-CZ" sz="1500" kern="1200" dirty="0"/>
        </a:p>
      </dsp:txBody>
      <dsp:txXfrm>
        <a:off x="1813778" y="3646557"/>
        <a:ext cx="1242288" cy="621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753D6-FC63-4C04-B150-71C4260FAC41}" type="datetimeFigureOut">
              <a:rPr lang="de-DE" smtClean="0"/>
              <a:t>19.07.2016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D59A2-A786-4709-BECA-2EDA40B2AC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97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D59A2-A786-4709-BECA-2EDA40B2AC6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50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01E8-ECC5-4F2C-9116-C4E508D6000E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59A65-0994-4F10-ABBE-1FA8836266B7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ADF-DF71-4E24-85D2-0DD26B73356B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9E58-5CDA-46F0-8153-3C11270DAF3F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65EA-05DD-4ADE-8670-19EBF84142BE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EEDD-56D9-4413-A7DC-83918CF8223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AB48-8112-425A-8510-CDA22279B63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2F29-3CDF-4839-83F4-A421FFDE12CE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342552"/>
            <a:ext cx="1181221" cy="365125"/>
          </a:xfrm>
        </p:spPr>
        <p:txBody>
          <a:bodyPr/>
          <a:lstStyle>
            <a:lvl1pPr>
              <a:defRPr sz="1500"/>
            </a:lvl1pPr>
          </a:lstStyle>
          <a:p>
            <a:fld id="{13773714-3DCD-4435-B536-03663EDEFDAE}" type="datetime1">
              <a:rPr lang="en-US" smtClean="0"/>
              <a:pPr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42552"/>
            <a:ext cx="6297612" cy="365125"/>
          </a:xfrm>
        </p:spPr>
        <p:txBody>
          <a:bodyPr/>
          <a:lstStyle>
            <a:lvl1pPr>
              <a:defRPr sz="1500"/>
            </a:lvl1pPr>
          </a:lstStyle>
          <a:p>
            <a:r>
              <a:rPr lang="en-US" dirty="0" err="1"/>
              <a:t>Everemote</a:t>
            </a:r>
            <a:r>
              <a:rPr lang="en-US" dirty="0"/>
              <a:t> by Team </a:t>
            </a:r>
            <a:r>
              <a:rPr lang="en-US" dirty="0" err="1"/>
              <a:t>DIStopia</a:t>
            </a:r>
            <a:r>
              <a:rPr lang="en-US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4674" y="6342551"/>
            <a:ext cx="683339" cy="365125"/>
          </a:xfrm>
        </p:spPr>
        <p:txBody>
          <a:bodyPr/>
          <a:lstStyle>
            <a:lvl1pPr>
              <a:defRPr sz="1500"/>
            </a:lvl1pPr>
          </a:lstStyle>
          <a:p>
            <a:fld id="{519954A3-9DFD-4C44-94BA-B95130A3BA1C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5F5D-D867-4E6B-9DAD-7783FAEE7861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8C2D-8875-41AC-8CB7-9238E4514094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B5CFF-9663-4FEA-9A86-C8626403A070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762D-40BE-49D9-857A-DDE63475786D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A0E5-A45F-4CB5-8806-641AF6244152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B4C3-4866-4682-A308-B2FA42FC3ED6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E17CA-8DC4-44D0-8B2D-3ED80B261192}" type="datetime1">
              <a:rPr lang="en-US" smtClean="0"/>
              <a:t>7/19/2016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1C559-7FC8-4F07-A950-7685C20E53C3}" type="datetime1">
              <a:rPr lang="en-US" smtClean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2212258" y="2404531"/>
            <a:ext cx="7061745" cy="1646302"/>
          </a:xfrm>
          <a:noFill/>
        </p:spPr>
        <p:txBody>
          <a:bodyPr/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EVEREMOTE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DIStopia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Design Interactive Systems II</a:t>
            </a:r>
          </a:p>
          <a:p>
            <a:r>
              <a:rPr lang="en-US" dirty="0">
                <a:solidFill>
                  <a:schemeClr val="bg1"/>
                </a:solidFill>
              </a:rPr>
              <a:t>SS 2016</a:t>
            </a:r>
          </a:p>
        </p:txBody>
      </p:sp>
      <p:sp>
        <p:nvSpPr>
          <p:cNvPr id="5" name="Pravoúhlý trojúhelník 4"/>
          <p:cNvSpPr/>
          <p:nvPr/>
        </p:nvSpPr>
        <p:spPr>
          <a:xfrm rot="10289213">
            <a:off x="3608440" y="3460956"/>
            <a:ext cx="5744222" cy="894736"/>
          </a:xfrm>
          <a:prstGeom prst="rtTriangle">
            <a:avLst/>
          </a:prstGeom>
          <a:solidFill>
            <a:schemeClr val="bg1">
              <a:alpha val="23000"/>
            </a:schemeClr>
          </a:solidFill>
          <a:ln>
            <a:noFill/>
          </a:ln>
          <a:scene3d>
            <a:camera prst="orthographicFront">
              <a:rot lat="60000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287983"/>
            <a:ext cx="5752712" cy="3825551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063014" cy="1320800"/>
          </a:xfrm>
        </p:spPr>
        <p:txBody>
          <a:bodyPr>
            <a:normAutofit/>
          </a:bodyPr>
          <a:lstStyle/>
          <a:p>
            <a:r>
              <a:rPr lang="en-US" b="1" dirty="0"/>
              <a:t>Home automation </a:t>
            </a:r>
            <a:r>
              <a:rPr lang="en-US" dirty="0"/>
              <a:t>- It can be done better!</a:t>
            </a:r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254" y="2282912"/>
            <a:ext cx="5107495" cy="3830622"/>
          </a:xfrm>
          <a:prstGeom prst="rect">
            <a:avLst/>
          </a:prstGeom>
        </p:spPr>
      </p:pic>
      <p:sp>
        <p:nvSpPr>
          <p:cNvPr id="16" name="Zástupný symbol pro obsah 2"/>
          <p:cNvSpPr>
            <a:spLocks noGrp="1"/>
          </p:cNvSpPr>
          <p:nvPr>
            <p:ph idx="1"/>
          </p:nvPr>
        </p:nvSpPr>
        <p:spPr>
          <a:xfrm>
            <a:off x="677334" y="1574677"/>
            <a:ext cx="8596668" cy="484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Overcomplicated complex remote applications with lots of functions.</a:t>
            </a:r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Everemote</a:t>
            </a:r>
            <a:r>
              <a:rPr lang="en-US" dirty="0"/>
              <a:t> by Team </a:t>
            </a:r>
            <a:r>
              <a:rPr lang="en-US" dirty="0" err="1"/>
              <a:t>DIStopia</a:t>
            </a:r>
            <a:r>
              <a:rPr lang="en-US" dirty="0"/>
              <a:t>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0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Everemote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478781"/>
            <a:ext cx="6836649" cy="4723236"/>
          </a:xfrm>
        </p:spPr>
        <p:txBody>
          <a:bodyPr/>
          <a:lstStyle/>
          <a:p>
            <a:r>
              <a:rPr lang="en-US" dirty="0"/>
              <a:t>Domain: </a:t>
            </a:r>
            <a:r>
              <a:rPr lang="en-US" b="1" dirty="0"/>
              <a:t>Home automation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Users: </a:t>
            </a:r>
            <a:r>
              <a:rPr lang="en-US" b="1" dirty="0"/>
              <a:t>Tech-savvy, between 20 and 50 (early majority)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Context: </a:t>
            </a:r>
            <a:r>
              <a:rPr lang="en-US" b="1" dirty="0"/>
              <a:t>At home, probably in the living room</a:t>
            </a:r>
          </a:p>
          <a:p>
            <a:endParaRPr lang="en-US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080" y="294968"/>
            <a:ext cx="3615543" cy="62484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https://securitybaron.com/wp-content/uploads/2016/02/NestThermost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850" y="1930400"/>
            <a:ext cx="1608580" cy="10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ncmedia.azureedge.net/ncmedia/2015/08/w10_indonesia-779x5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77" y="3546899"/>
            <a:ext cx="1583753" cy="10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ghk.h-cdn.co/assets/cm/15/11/54ff82282ac26-living-room-green-window-d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77" y="5131005"/>
            <a:ext cx="1592549" cy="10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5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widget set - Overview</a:t>
            </a:r>
          </a:p>
        </p:txBody>
      </p:sp>
      <p:graphicFrame>
        <p:nvGraphicFramePr>
          <p:cNvPr id="4" name="Zástupný symbol pro obsah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10990"/>
              </p:ext>
            </p:extLst>
          </p:nvPr>
        </p:nvGraphicFramePr>
        <p:xfrm>
          <a:off x="452045" y="1661652"/>
          <a:ext cx="3056105" cy="438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Obráze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899" y="1112419"/>
            <a:ext cx="3620236" cy="5163608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884" y="1112419"/>
            <a:ext cx="3009973" cy="52095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2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widget set - Overview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77334" y="1593068"/>
            <a:ext cx="10865531" cy="48428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</a:rPr>
              <a:t>T</a:t>
            </a:r>
            <a:r>
              <a:rPr lang="en-US" b="1" dirty="0">
                <a:solidFill>
                  <a:schemeClr val="accent2"/>
                </a:solidFill>
              </a:rPr>
              <a:t>ARGET: </a:t>
            </a:r>
            <a:r>
              <a:rPr lang="en-US" b="1" dirty="0"/>
              <a:t>Pick up the main functionality of the controlled device.</a:t>
            </a:r>
          </a:p>
          <a:p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76" y="3037300"/>
            <a:ext cx="1355067" cy="2345308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98" y="3037300"/>
            <a:ext cx="1355067" cy="2345308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02" y="3041292"/>
            <a:ext cx="1355067" cy="2345308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850" y="3037300"/>
            <a:ext cx="1355067" cy="2345308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824" y="3037300"/>
            <a:ext cx="1355067" cy="2345308"/>
          </a:xfrm>
          <a:prstGeom prst="rect">
            <a:avLst/>
          </a:prstGeom>
        </p:spPr>
      </p:pic>
      <p:sp>
        <p:nvSpPr>
          <p:cNvPr id="11" name="TextovéPole 10"/>
          <p:cNvSpPr txBox="1"/>
          <p:nvPr/>
        </p:nvSpPr>
        <p:spPr>
          <a:xfrm>
            <a:off x="10094318" y="2349288"/>
            <a:ext cx="154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Volume widget</a:t>
            </a:r>
          </a:p>
        </p:txBody>
      </p:sp>
      <p:sp>
        <p:nvSpPr>
          <p:cNvPr id="12" name="TextovéPole 11"/>
          <p:cNvSpPr txBox="1"/>
          <p:nvPr/>
        </p:nvSpPr>
        <p:spPr>
          <a:xfrm>
            <a:off x="7379896" y="2335919"/>
            <a:ext cx="224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Absolute circle widget</a:t>
            </a:r>
          </a:p>
        </p:txBody>
      </p:sp>
      <p:sp>
        <p:nvSpPr>
          <p:cNvPr id="13" name="TextovéPole 12"/>
          <p:cNvSpPr txBox="1"/>
          <p:nvPr/>
        </p:nvSpPr>
        <p:spPr>
          <a:xfrm>
            <a:off x="5391025" y="2335919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Flower widget</a:t>
            </a:r>
          </a:p>
        </p:txBody>
      </p:sp>
      <p:sp>
        <p:nvSpPr>
          <p:cNvPr id="14" name="TextovéPole 13"/>
          <p:cNvSpPr txBox="1"/>
          <p:nvPr/>
        </p:nvSpPr>
        <p:spPr>
          <a:xfrm>
            <a:off x="2401556" y="2333160"/>
            <a:ext cx="274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Absolute Regulator Widget </a:t>
            </a:r>
          </a:p>
        </p:txBody>
      </p:sp>
      <p:sp>
        <p:nvSpPr>
          <p:cNvPr id="15" name="TextovéPole 14"/>
          <p:cNvSpPr txBox="1"/>
          <p:nvPr/>
        </p:nvSpPr>
        <p:spPr>
          <a:xfrm>
            <a:off x="337667" y="2330401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Banner slider widget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Abgerundetes Rechteck 15"/>
          <p:cNvSpPr/>
          <p:nvPr/>
        </p:nvSpPr>
        <p:spPr>
          <a:xfrm>
            <a:off x="534791" y="2695086"/>
            <a:ext cx="1749287" cy="3050349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75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66" y="1414951"/>
            <a:ext cx="2771775" cy="49276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lookup: Banner Slider Widget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677334" y="1807915"/>
            <a:ext cx="8596668" cy="3880773"/>
          </a:xfrm>
        </p:spPr>
        <p:txBody>
          <a:bodyPr/>
          <a:lstStyle/>
          <a:p>
            <a:r>
              <a:rPr lang="de-DE" dirty="0" err="1"/>
              <a:t>Extends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  <a:ea typeface="DejaVu Sans Mono" panose="020B0609030804020204" pitchFamily="49" charset="0"/>
                <a:cs typeface="Consolas" panose="020B0609020204030204" pitchFamily="49" charset="0"/>
              </a:rPr>
              <a:t>LinearLayout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Android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65" y="2293478"/>
            <a:ext cx="7726005" cy="3904208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4358643" y="2731714"/>
            <a:ext cx="1026942" cy="224879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7515923" y="3200810"/>
            <a:ext cx="1026942" cy="224879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8029394" y="4492487"/>
            <a:ext cx="1392902" cy="1627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2239617" y="2956593"/>
            <a:ext cx="7964557" cy="979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2239617" y="2977828"/>
            <a:ext cx="7341705" cy="706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lookup: Banner Slider Widget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Everemote by Team DIStopia 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772920" y="1414951"/>
            <a:ext cx="8596668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rationale:</a:t>
            </a:r>
            <a:br>
              <a:rPr lang="en-US" sz="1000" dirty="0"/>
            </a:br>
            <a:endParaRPr lang="en-US" sz="1000" dirty="0"/>
          </a:p>
          <a:p>
            <a:pPr lvl="1"/>
            <a:r>
              <a:rPr lang="en-US" dirty="0"/>
              <a:t>Show the controlled device in the center: </a:t>
            </a:r>
            <a:r>
              <a:rPr lang="en-US" b="1" dirty="0"/>
              <a:t>Natural mapping</a:t>
            </a:r>
          </a:p>
          <a:p>
            <a:pPr marL="457200" lvl="1" indent="0">
              <a:buNone/>
            </a:pPr>
            <a:endParaRPr lang="en-US" b="1" dirty="0"/>
          </a:p>
          <a:p>
            <a:pPr lvl="1"/>
            <a:r>
              <a:rPr lang="en-US" dirty="0"/>
              <a:t>Hint the previous and next elements: </a:t>
            </a:r>
            <a:r>
              <a:rPr lang="en-US" b="1" dirty="0"/>
              <a:t>Signifying</a:t>
            </a:r>
            <a:r>
              <a:rPr lang="en-US" dirty="0"/>
              <a:t> </a:t>
            </a:r>
            <a:r>
              <a:rPr lang="en-US" b="1" dirty="0" err="1"/>
              <a:t>swipeability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lvl="1"/>
            <a:r>
              <a:rPr lang="en-US" dirty="0"/>
              <a:t>Only allowing images as </a:t>
            </a:r>
            <a:r>
              <a:rPr lang="en-US" dirty="0" err="1"/>
              <a:t>subviews</a:t>
            </a:r>
            <a:r>
              <a:rPr lang="en-US" dirty="0"/>
              <a:t>: </a:t>
            </a:r>
            <a:r>
              <a:rPr lang="en-US" b="1" dirty="0"/>
              <a:t>Constraining the dev to good visibility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066" y="1414951"/>
            <a:ext cx="2771775" cy="4927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72920" y="4988865"/>
            <a:ext cx="33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in mind: Usage scenario!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453" y="4137682"/>
            <a:ext cx="3581814" cy="20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Everemote</a:t>
            </a:r>
            <a:r>
              <a:rPr lang="de-DE" dirty="0"/>
              <a:t> – Demo time!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 </a:t>
            </a:r>
            <a:r>
              <a:rPr lang="de-DE" dirty="0" err="1"/>
              <a:t>DIStopia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3014608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151</Words>
  <Application>Microsoft Office PowerPoint</Application>
  <PresentationFormat>Breitbild</PresentationFormat>
  <Paragraphs>58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Calibri</vt:lpstr>
      <vt:lpstr>Consolas</vt:lpstr>
      <vt:lpstr>DejaVu Sans Mono</vt:lpstr>
      <vt:lpstr>Trebuchet MS</vt:lpstr>
      <vt:lpstr>Wingdings 3</vt:lpstr>
      <vt:lpstr>Fazeta</vt:lpstr>
      <vt:lpstr>EVEREMOTE</vt:lpstr>
      <vt:lpstr>Home automation - It can be done better!</vt:lpstr>
      <vt:lpstr>Introducing Everemote</vt:lpstr>
      <vt:lpstr>The widget set - Overview</vt:lpstr>
      <vt:lpstr>The widget set - Overview</vt:lpstr>
      <vt:lpstr>Deeper lookup: Banner Slider Widget</vt:lpstr>
      <vt:lpstr>Deeper lookup: Banner Slider Widget</vt:lpstr>
      <vt:lpstr>Everemote – 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EVEREMOTE</dc:title>
  <dc:creator>Richard Záň</dc:creator>
  <cp:lastModifiedBy>Lukas Westhofen</cp:lastModifiedBy>
  <cp:revision>46</cp:revision>
  <dcterms:created xsi:type="dcterms:W3CDTF">2016-07-16T21:18:26Z</dcterms:created>
  <dcterms:modified xsi:type="dcterms:W3CDTF">2016-07-19T16:20:46Z</dcterms:modified>
</cp:coreProperties>
</file>